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4" r:id="rId2"/>
    <p:sldId id="275" r:id="rId3"/>
    <p:sldId id="257" r:id="rId4"/>
    <p:sldId id="258" r:id="rId5"/>
    <p:sldId id="266" r:id="rId6"/>
    <p:sldId id="259" r:id="rId7"/>
    <p:sldId id="260" r:id="rId8"/>
    <p:sldId id="277" r:id="rId9"/>
    <p:sldId id="261" r:id="rId10"/>
    <p:sldId id="265" r:id="rId11"/>
    <p:sldId id="263" r:id="rId12"/>
    <p:sldId id="264" r:id="rId13"/>
    <p:sldId id="270" r:id="rId14"/>
    <p:sldId id="267" r:id="rId15"/>
    <p:sldId id="268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637B-C4EB-46CF-AC1E-4FFEB86EB2D4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D2D2-8DE2-4473-B3D0-5B23DEA07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637B-C4EB-46CF-AC1E-4FFEB86EB2D4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D2D2-8DE2-4473-B3D0-5B23DEA07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637B-C4EB-46CF-AC1E-4FFEB86EB2D4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D2D2-8DE2-4473-B3D0-5B23DEA07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637B-C4EB-46CF-AC1E-4FFEB86EB2D4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D2D2-8DE2-4473-B3D0-5B23DEA07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637B-C4EB-46CF-AC1E-4FFEB86EB2D4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D2D2-8DE2-4473-B3D0-5B23DEA07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637B-C4EB-46CF-AC1E-4FFEB86EB2D4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D2D2-8DE2-4473-B3D0-5B23DEA07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637B-C4EB-46CF-AC1E-4FFEB86EB2D4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D2D2-8DE2-4473-B3D0-5B23DEA07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637B-C4EB-46CF-AC1E-4FFEB86EB2D4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D2D2-8DE2-4473-B3D0-5B23DEA07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637B-C4EB-46CF-AC1E-4FFEB86EB2D4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D2D2-8DE2-4473-B3D0-5B23DEA07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637B-C4EB-46CF-AC1E-4FFEB86EB2D4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D2D2-8DE2-4473-B3D0-5B23DEA07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637B-C4EB-46CF-AC1E-4FFEB86EB2D4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D2D2-8DE2-4473-B3D0-5B23DEA07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E637B-C4EB-46CF-AC1E-4FFEB86EB2D4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5D2D2-8DE2-4473-B3D0-5B23DEA07A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8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9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0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3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4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5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package" Target="../embeddings/______Microsoft_Office_PowerPoint16.sld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4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5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6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7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214313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Имя прилагательное</a:t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3 класс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4724400"/>
            <a:ext cx="2303463" cy="2009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0" y="-1"/>
          <a:ext cx="8929718" cy="6711271"/>
        </p:xfrm>
        <a:graphic>
          <a:graphicData uri="http://schemas.openxmlformats.org/presentationml/2006/ole">
            <p:oleObj spid="_x0000_s59393" name="Слайд" r:id="rId3" imgW="4570378" imgH="3427533" progId="PowerPoint.Slide.12">
              <p:embed/>
            </p:oleObj>
          </a:graphicData>
        </a:graphic>
      </p:graphicFrame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0" y="-1"/>
          <a:ext cx="9124952" cy="6858001"/>
        </p:xfrm>
        <a:graphic>
          <a:graphicData uri="http://schemas.openxmlformats.org/presentationml/2006/ole">
            <p:oleObj spid="_x0000_s57345" name="Слайд" r:id="rId3" imgW="4570378" imgH="3427533" progId="PowerPoint.Slide.12">
              <p:embed/>
            </p:oleObj>
          </a:graphicData>
        </a:graphic>
      </p:graphicFrame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0" y="-1"/>
          <a:ext cx="8929718" cy="6711270"/>
        </p:xfrm>
        <a:graphic>
          <a:graphicData uri="http://schemas.openxmlformats.org/presentationml/2006/ole">
            <p:oleObj spid="_x0000_s58369" name="Слайд" r:id="rId3" imgW="4570378" imgH="3427533" progId="PowerPoint.Slide.12">
              <p:embed/>
            </p:oleObj>
          </a:graphicData>
        </a:graphic>
      </p:graphicFrame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0" y="-1"/>
          <a:ext cx="8858280" cy="6657581"/>
        </p:xfrm>
        <a:graphic>
          <a:graphicData uri="http://schemas.openxmlformats.org/presentationml/2006/ole">
            <p:oleObj spid="_x0000_s64513" name="Слайд" r:id="rId3" imgW="4570378" imgH="3427533" progId="PowerPoint.Slide.12">
              <p:embed/>
            </p:oleObj>
          </a:graphicData>
        </a:graphic>
      </p:graphicFrame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edsovet.su/_ld/257/567399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07249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0417" name="Object 1"/>
          <p:cNvGraphicFramePr>
            <a:graphicFrameLocks noChangeAspect="1"/>
          </p:cNvGraphicFramePr>
          <p:nvPr/>
        </p:nvGraphicFramePr>
        <p:xfrm>
          <a:off x="0" y="0"/>
          <a:ext cx="8858280" cy="6657580"/>
        </p:xfrm>
        <a:graphic>
          <a:graphicData uri="http://schemas.openxmlformats.org/presentationml/2006/ole">
            <p:oleObj spid="_x0000_s60417" name="Слайд" r:id="rId3" imgW="4570378" imgH="342753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0" y="-1"/>
          <a:ext cx="8858280" cy="6657581"/>
        </p:xfrm>
        <a:graphic>
          <a:graphicData uri="http://schemas.openxmlformats.org/presentationml/2006/ole">
            <p:oleObj spid="_x0000_s65537" name="Слайд" r:id="rId3" imgW="4570378" imgH="3427533" progId="PowerPoint.Slide.12">
              <p:embed/>
            </p:oleObj>
          </a:graphicData>
        </a:graphic>
      </p:graphicFrame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6561" name="Object 1"/>
          <p:cNvGraphicFramePr>
            <a:graphicFrameLocks noChangeAspect="1"/>
          </p:cNvGraphicFramePr>
          <p:nvPr/>
        </p:nvGraphicFramePr>
        <p:xfrm>
          <a:off x="0" y="-1"/>
          <a:ext cx="8572528" cy="6442819"/>
        </p:xfrm>
        <a:graphic>
          <a:graphicData uri="http://schemas.openxmlformats.org/presentationml/2006/ole">
            <p:oleObj spid="_x0000_s66561" name="Слайд" r:id="rId3" imgW="4570378" imgH="3427533" progId="PowerPoint.Slide.12">
              <p:embed/>
            </p:oleObj>
          </a:graphicData>
        </a:graphic>
      </p:graphicFrame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7585" name="Object 1"/>
          <p:cNvGraphicFramePr>
            <a:graphicFrameLocks noChangeAspect="1"/>
          </p:cNvGraphicFramePr>
          <p:nvPr/>
        </p:nvGraphicFramePr>
        <p:xfrm>
          <a:off x="0" y="0"/>
          <a:ext cx="4562475" cy="3429000"/>
        </p:xfrm>
        <a:graphic>
          <a:graphicData uri="http://schemas.openxmlformats.org/presentationml/2006/ole">
            <p:oleObj spid="_x0000_s67585" name="Слайд" r:id="rId3" imgW="4570378" imgH="3427533" progId="PowerPoint.Slide.12">
              <p:embed/>
            </p:oleObj>
          </a:graphicData>
        </a:graphic>
      </p:graphicFrame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3714744" y="2571744"/>
          <a:ext cx="4562475" cy="3429000"/>
        </p:xfrm>
        <a:graphic>
          <a:graphicData uri="http://schemas.openxmlformats.org/presentationml/2006/ole">
            <p:oleObj spid="_x0000_s67588" name="Слайд" r:id="rId4" imgW="4570378" imgH="3427533" progId="PowerPoint.Slide.12">
              <p:embed/>
            </p:oleObj>
          </a:graphicData>
        </a:graphic>
      </p:graphicFrame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0" y="-1"/>
          <a:ext cx="8563702" cy="6429397"/>
        </p:xfrm>
        <a:graphic>
          <a:graphicData uri="http://schemas.openxmlformats.org/presentationml/2006/ole">
            <p:oleObj spid="_x0000_s68610" name="Слайд" r:id="rId3" imgW="3418324" imgH="2563270" progId="PowerPoint.Slide.12">
              <p:embed/>
            </p:oleObj>
          </a:graphicData>
        </a:graphic>
      </p:graphicFrame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-1" y="0"/>
          <a:ext cx="8786843" cy="6603890"/>
        </p:xfrm>
        <a:graphic>
          <a:graphicData uri="http://schemas.openxmlformats.org/presentationml/2006/ole">
            <p:oleObj spid="_x0000_s51201" name="Слайд" r:id="rId3" imgW="4570378" imgH="3427533" progId="PowerPoint.Slide.12">
              <p:embed/>
            </p:oleObj>
          </a:graphicData>
        </a:graphic>
      </p:graphicFrame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0" y="-1"/>
          <a:ext cx="8715404" cy="6550199"/>
        </p:xfrm>
        <a:graphic>
          <a:graphicData uri="http://schemas.openxmlformats.org/presentationml/2006/ole">
            <p:oleObj spid="_x0000_s52225" name="Слайд" r:id="rId3" imgW="4570378" imgH="3427533" progId="PowerPoint.Slide.12">
              <p:embed/>
            </p:oleObj>
          </a:graphicData>
        </a:graphic>
      </p:graphicFrame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одовые окончания имен прилагательных в единственном числ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28"/>
            <a:ext cx="764386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49" name="Object 1"/>
          <p:cNvGraphicFramePr>
            <a:graphicFrameLocks noChangeAspect="1"/>
          </p:cNvGraphicFramePr>
          <p:nvPr/>
        </p:nvGraphicFramePr>
        <p:xfrm>
          <a:off x="-1" y="0"/>
          <a:ext cx="8839825" cy="6643710"/>
        </p:xfrm>
        <a:graphic>
          <a:graphicData uri="http://schemas.openxmlformats.org/presentationml/2006/ole">
            <p:oleObj spid="_x0000_s53249" name="Слайд" r:id="rId3" imgW="4570378" imgH="3427533" progId="PowerPoint.Slide.12">
              <p:embed/>
            </p:oleObj>
          </a:graphicData>
        </a:graphic>
      </p:graphicFrame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311716" y="357166"/>
          <a:ext cx="7984388" cy="6000792"/>
        </p:xfrm>
        <a:graphic>
          <a:graphicData uri="http://schemas.openxmlformats.org/presentationml/2006/ole">
            <p:oleObj spid="_x0000_s54273" name="Слайд" r:id="rId3" imgW="4570378" imgH="3427533" progId="PowerPoint.Slide.12">
              <p:embed/>
            </p:oleObj>
          </a:graphicData>
        </a:graphic>
      </p:graphicFrame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0" y="0"/>
          <a:ext cx="8858280" cy="6657580"/>
        </p:xfrm>
        <a:graphic>
          <a:graphicData uri="http://schemas.openxmlformats.org/presentationml/2006/ole">
            <p:oleObj spid="_x0000_s70658" name="Слайд" r:id="rId3" imgW="4570378" imgH="3427533" progId="PowerPoint.Slide.12">
              <p:embed/>
            </p:oleObj>
          </a:graphicData>
        </a:graphic>
      </p:graphicFrame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0" y="-1"/>
          <a:ext cx="8715404" cy="6550199"/>
        </p:xfrm>
        <a:graphic>
          <a:graphicData uri="http://schemas.openxmlformats.org/presentationml/2006/ole">
            <p:oleObj spid="_x0000_s55297" name="Слайд" r:id="rId3" imgW="4570378" imgH="3427533" progId="PowerPoint.Slide.12">
              <p:embed/>
            </p:oleObj>
          </a:graphicData>
        </a:graphic>
      </p:graphicFrame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2</Words>
  <Application>Microsoft Office PowerPoint</Application>
  <PresentationFormat>Экран (4:3)</PresentationFormat>
  <Paragraphs>1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Слайд Microsoft Office PowerPoint</vt:lpstr>
      <vt:lpstr>Имя прилагательное 3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2013-04-04T10:09:03Z</dcterms:created>
  <dcterms:modified xsi:type="dcterms:W3CDTF">2013-04-04T10:47:55Z</dcterms:modified>
</cp:coreProperties>
</file>